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9" r:id="rId3"/>
    <p:sldId id="257" r:id="rId4"/>
    <p:sldId id="269" r:id="rId5"/>
    <p:sldId id="270" r:id="rId6"/>
    <p:sldId id="271" r:id="rId7"/>
    <p:sldId id="280" r:id="rId8"/>
    <p:sldId id="272" r:id="rId9"/>
    <p:sldId id="273" r:id="rId10"/>
    <p:sldId id="274" r:id="rId11"/>
    <p:sldId id="275" r:id="rId12"/>
    <p:sldId id="276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5EA4DA-1E75-48F8-9471-C99E8F99A52B}">
          <p14:sldIdLst>
            <p14:sldId id="256"/>
            <p14:sldId id="279"/>
          </p14:sldIdLst>
        </p14:section>
        <p14:section name="Vragen" id="{20B94864-5DDF-4A87-9E08-81D837C6F131}">
          <p14:sldIdLst>
            <p14:sldId id="257"/>
            <p14:sldId id="269"/>
            <p14:sldId id="270"/>
            <p14:sldId id="271"/>
            <p14:sldId id="280"/>
            <p14:sldId id="272"/>
            <p14:sldId id="273"/>
            <p14:sldId id="274"/>
            <p14:sldId id="275"/>
            <p14:sldId id="276"/>
          </p14:sldIdLst>
        </p14:section>
        <p14:section name="Ophalen" id="{B3D20153-7E3A-4282-BE26-A3DDE25C2AAC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63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5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6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4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8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1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9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6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1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Ronde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344EE4-641E-5FF3-FC79-FF2CE1E852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66690" y="5167310"/>
            <a:ext cx="1802386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0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10F6-75F4-4166-ADF0-D4C28BFAB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Ronde 5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22476-BE4C-4D14-84BB-5A37F65D74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In Quarantaine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389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8</a:t>
            </a:r>
            <a:endParaRPr lang="en-BE" dirty="0"/>
          </a:p>
        </p:txBody>
      </p:sp>
      <p:pic>
        <p:nvPicPr>
          <p:cNvPr id="3074" name="Picture 2" descr="Ketchup with you later! Funny pun.&quot; Postcard for Sale by IogurteNatural |  Redbubble">
            <a:extLst>
              <a:ext uri="{FF2B5EF4-FFF2-40B4-BE49-F238E27FC236}">
                <a16:creationId xmlns:a16="http://schemas.microsoft.com/office/drawing/2014/main" id="{D3F3E0AE-787A-9BA4-E6E6-FD320E23D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2" b="24396"/>
          <a:stretch/>
        </p:blipFill>
        <p:spPr bwMode="auto">
          <a:xfrm>
            <a:off x="4796611" y="1427065"/>
            <a:ext cx="3846328" cy="269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B2CD7A-04CB-2506-BD22-48842E93958A}"/>
              </a:ext>
            </a:extLst>
          </p:cNvPr>
          <p:cNvSpPr txBox="1"/>
          <p:nvPr/>
        </p:nvSpPr>
        <p:spPr>
          <a:xfrm>
            <a:off x="628649" y="1610253"/>
            <a:ext cx="67956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Warme Curry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Mayonnaise</a:t>
            </a:r>
            <a:endParaRPr lang="nl-NL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Ketchup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Andalouse</a:t>
            </a:r>
            <a:endParaRPr lang="nl-NL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000000"/>
                </a:solidFill>
                <a:latin typeface="Arial" panose="020B0604020202020204" pitchFamily="34" charset="0"/>
              </a:rPr>
              <a:t>Tartaar</a:t>
            </a:r>
            <a:endParaRPr lang="nl-NL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0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9</a:t>
            </a:r>
            <a:endParaRPr lang="en-B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E831F6-78F5-60FD-3F1C-1046E3CC0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729" y="1169581"/>
            <a:ext cx="3007852" cy="451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9954A7-BCB4-BC80-EF37-405F0C5886C9}"/>
              </a:ext>
            </a:extLst>
          </p:cNvPr>
          <p:cNvSpPr txBox="1"/>
          <p:nvPr/>
        </p:nvSpPr>
        <p:spPr>
          <a:xfrm>
            <a:off x="628649" y="1610253"/>
            <a:ext cx="67956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Jazz Middelheim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Tomorrowland</a:t>
            </a:r>
            <a:endParaRPr lang="nl-NL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000000"/>
                </a:solidFill>
                <a:latin typeface="Arial" panose="020B0604020202020204" pitchFamily="34" charset="0"/>
              </a:rPr>
              <a:t>Best </a:t>
            </a:r>
            <a:r>
              <a:rPr lang="nl-NL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Kept</a:t>
            </a:r>
            <a:r>
              <a:rPr lang="nl-NL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Secret</a:t>
            </a:r>
            <a:endParaRPr lang="nl-NL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Zillion</a:t>
            </a: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Party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000000"/>
                </a:solidFill>
                <a:latin typeface="Arial" panose="020B0604020202020204" pitchFamily="34" charset="0"/>
              </a:rPr>
              <a:t>Rock </a:t>
            </a:r>
            <a:r>
              <a:rPr lang="nl-NL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Werchter</a:t>
            </a:r>
            <a:endParaRPr lang="nl-NL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1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10</a:t>
            </a:r>
            <a:endParaRPr lang="en-BE" dirty="0"/>
          </a:p>
        </p:txBody>
      </p:sp>
      <p:pic>
        <p:nvPicPr>
          <p:cNvPr id="5122" name="Picture 2" descr="Exploding Kittens | Games | bol.com">
            <a:extLst>
              <a:ext uri="{FF2B5EF4-FFF2-40B4-BE49-F238E27FC236}">
                <a16:creationId xmlns:a16="http://schemas.microsoft.com/office/drawing/2014/main" id="{44CB2C5B-A04C-65F3-8FAF-997B9FEA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33" y="864781"/>
            <a:ext cx="3808836" cy="52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C84F54-7F45-F010-FAEA-EB9DD849A16A}"/>
              </a:ext>
            </a:extLst>
          </p:cNvPr>
          <p:cNvSpPr txBox="1"/>
          <p:nvPr/>
        </p:nvSpPr>
        <p:spPr>
          <a:xfrm>
            <a:off x="628649" y="1610253"/>
            <a:ext cx="67956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UNO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Monopoly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Kleurenwiezen</a:t>
            </a:r>
            <a:endParaRPr lang="nl-NL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Schaken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rgbClr val="000000"/>
                </a:solidFill>
                <a:latin typeface="Arial" panose="020B0604020202020204" pitchFamily="34" charset="0"/>
              </a:rPr>
              <a:t>“Het voor-”</a:t>
            </a:r>
            <a:endParaRPr lang="nl-NL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9CFE-8307-FF47-9646-C2E70E9AC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Ronde 5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DDDD6-22B5-2733-CE4D-59773CB6C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Ophalen</a:t>
            </a:r>
            <a:r>
              <a:rPr lang="en-GB"/>
              <a:t>!</a:t>
            </a:r>
          </a:p>
          <a:p>
            <a:r>
              <a:rPr lang="en-GB"/>
              <a:t>En terug halen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9737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12D61-DD37-A6CF-9EA0-D7623C97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Rode </a:t>
            </a:r>
            <a:r>
              <a:rPr lang="en-GB" dirty="0" err="1"/>
              <a:t>draad</a:t>
            </a:r>
            <a:r>
              <a:rPr lang="en-GB" dirty="0"/>
              <a:t> - </a:t>
            </a:r>
            <a:r>
              <a:rPr lang="en-GB"/>
              <a:t>Tip 4</a:t>
            </a:r>
            <a:br>
              <a:rPr lang="en-GB" dirty="0"/>
            </a:br>
            <a:r>
              <a:rPr lang="en-GB" err="1"/>
              <a:t>Nog</a:t>
            </a:r>
            <a:r>
              <a:rPr lang="en-GB"/>
              <a:t> 4 </a:t>
            </a:r>
            <a:r>
              <a:rPr lang="en-GB" dirty="0" err="1"/>
              <a:t>punten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verdienen</a:t>
            </a:r>
            <a:r>
              <a:rPr lang="en-GB" dirty="0"/>
              <a:t>…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912F1-BD31-8D9D-D8F7-7F217C6D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47" y="1516899"/>
            <a:ext cx="5100506" cy="382420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7168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1</a:t>
            </a:r>
            <a:endParaRPr lang="en-BE" dirty="0"/>
          </a:p>
        </p:txBody>
      </p:sp>
      <p:pic>
        <p:nvPicPr>
          <p:cNvPr id="1026" name="Picture 2" descr="Best price for INJINJI W's Ultra Run MC (Ladies socks) | Trakks Outdoor at  TraKKs eShop, the Running and Outdoor specialist | Secure &amp; Free Shipping ✓">
            <a:extLst>
              <a:ext uri="{FF2B5EF4-FFF2-40B4-BE49-F238E27FC236}">
                <a16:creationId xmlns:a16="http://schemas.microsoft.com/office/drawing/2014/main" id="{C66A3866-25A1-5F12-EC28-AE552BBF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07" y="1518407"/>
            <a:ext cx="3821186" cy="382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97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2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E2ADC-9A93-5103-17CA-67E005D6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08" y="1417775"/>
            <a:ext cx="7231310" cy="40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3</a:t>
            </a:r>
            <a:endParaRPr lang="en-BE" dirty="0"/>
          </a:p>
        </p:txBody>
      </p:sp>
      <p:pic>
        <p:nvPicPr>
          <p:cNvPr id="2050" name="Picture 2" descr="BunnikSamen">
            <a:extLst>
              <a:ext uri="{FF2B5EF4-FFF2-40B4-BE49-F238E27FC236}">
                <a16:creationId xmlns:a16="http://schemas.microsoft.com/office/drawing/2014/main" id="{3C2D5903-EE5F-AD36-9843-BF6582CD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534" y="1526796"/>
            <a:ext cx="5066932" cy="380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14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4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83136A-F4AF-E3AE-08FF-C99CB471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04" y="1468073"/>
            <a:ext cx="5386434" cy="40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5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D53B-9160-058F-9843-285CF66DD8E7}"/>
              </a:ext>
            </a:extLst>
          </p:cNvPr>
          <p:cNvSpPr txBox="1"/>
          <p:nvPr/>
        </p:nvSpPr>
        <p:spPr>
          <a:xfrm>
            <a:off x="628649" y="1610253"/>
            <a:ext cx="67956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Kamperen in een tent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Een huisje in de Ardennen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Strandvakantie aan zee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Gaan zeilen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Aan een zwembad liggen in Tunesië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1F2D9E1-2606-D526-AD9E-68424BD44B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874A1-4EEF-275F-7EC2-FE1256B1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897" y="3825175"/>
            <a:ext cx="3506598" cy="26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6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6</a:t>
            </a:r>
            <a:endParaRPr lang="en-BE" dirty="0"/>
          </a:p>
        </p:txBody>
      </p:sp>
      <p:pic>
        <p:nvPicPr>
          <p:cNvPr id="1026" name="Picture 2" descr="NASA names new &quot;constellation&quot; after Godzilla | Constellations, Japanese  movie, Movie monsters">
            <a:extLst>
              <a:ext uri="{FF2B5EF4-FFF2-40B4-BE49-F238E27FC236}">
                <a16:creationId xmlns:a16="http://schemas.microsoft.com/office/drawing/2014/main" id="{734C8E2F-3DCB-9459-CEDE-5F38AB89B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53" y="1308706"/>
            <a:ext cx="3530010" cy="44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53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7</a:t>
            </a:r>
            <a:endParaRPr lang="en-BE" dirty="0"/>
          </a:p>
        </p:txBody>
      </p:sp>
      <p:pic>
        <p:nvPicPr>
          <p:cNvPr id="2050" name="Picture 2" descr="Skiwi Kiwi Kawaii skiën kiwi grappig schattig lief' Drinkfles | Spreadshirt">
            <a:extLst>
              <a:ext uri="{FF2B5EF4-FFF2-40B4-BE49-F238E27FC236}">
                <a16:creationId xmlns:a16="http://schemas.microsoft.com/office/drawing/2014/main" id="{FBCD9B78-0146-105D-6961-A5DFA796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665" y="1233377"/>
            <a:ext cx="4391246" cy="43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3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87</Words>
  <Application>Microsoft Office PowerPoint</Application>
  <PresentationFormat>On-screen Show (4:3)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Ronde 5</vt:lpstr>
      <vt:lpstr>Rode draad - Tip 4 Nog 4 punten te verdienen…</vt:lpstr>
      <vt:lpstr>Vraag 1</vt:lpstr>
      <vt:lpstr>Vraag 2</vt:lpstr>
      <vt:lpstr>Vraag 3</vt:lpstr>
      <vt:lpstr>Vraag 4</vt:lpstr>
      <vt:lpstr>Vraag 5</vt:lpstr>
      <vt:lpstr>Vraag 6</vt:lpstr>
      <vt:lpstr>Vraag 7</vt:lpstr>
      <vt:lpstr>Vraag 8</vt:lpstr>
      <vt:lpstr>Vraag 9</vt:lpstr>
      <vt:lpstr>Vraag 10</vt:lpstr>
      <vt:lpstr>Ronde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op de Vliegertje Quiz!</dc:title>
  <dc:creator>jan verley</dc:creator>
  <cp:lastModifiedBy>Jan Verley</cp:lastModifiedBy>
  <cp:revision>16</cp:revision>
  <dcterms:created xsi:type="dcterms:W3CDTF">2022-04-05T21:02:28Z</dcterms:created>
  <dcterms:modified xsi:type="dcterms:W3CDTF">2023-02-06T22:30:10Z</dcterms:modified>
</cp:coreProperties>
</file>